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</p:embeddedFontLst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136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AA883-0312-4ADC-843A-5DD92A7119E7}" type="datetimeFigureOut">
              <a:rPr lang="vi-VN" smtClean="0"/>
              <a:t>25/05/2015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AB37B-DF52-47A3-873D-9EDC1B5F0D0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28234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AA883-0312-4ADC-843A-5DD92A7119E7}" type="datetimeFigureOut">
              <a:rPr lang="vi-VN" smtClean="0"/>
              <a:t>25/05/2015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AB37B-DF52-47A3-873D-9EDC1B5F0D0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5302570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AA883-0312-4ADC-843A-5DD92A7119E7}" type="datetimeFigureOut">
              <a:rPr lang="vi-VN" smtClean="0"/>
              <a:t>25/05/2015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AB37B-DF52-47A3-873D-9EDC1B5F0D0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965297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AA883-0312-4ADC-843A-5DD92A7119E7}" type="datetimeFigureOut">
              <a:rPr lang="vi-VN" smtClean="0"/>
              <a:t>25/05/2015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AB37B-DF52-47A3-873D-9EDC1B5F0D0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546954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AA883-0312-4ADC-843A-5DD92A7119E7}" type="datetimeFigureOut">
              <a:rPr lang="vi-VN" smtClean="0"/>
              <a:t>25/05/2015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AB37B-DF52-47A3-873D-9EDC1B5F0D0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65194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AA883-0312-4ADC-843A-5DD92A7119E7}" type="datetimeFigureOut">
              <a:rPr lang="vi-VN" smtClean="0"/>
              <a:t>25/05/2015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AB37B-DF52-47A3-873D-9EDC1B5F0D0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637457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AA883-0312-4ADC-843A-5DD92A7119E7}" type="datetimeFigureOut">
              <a:rPr lang="vi-VN" smtClean="0"/>
              <a:t>25/05/2015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AB37B-DF52-47A3-873D-9EDC1B5F0D0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54213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AA883-0312-4ADC-843A-5DD92A7119E7}" type="datetimeFigureOut">
              <a:rPr lang="vi-VN" smtClean="0"/>
              <a:t>25/05/2015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AB37B-DF52-47A3-873D-9EDC1B5F0D0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32090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AA883-0312-4ADC-843A-5DD92A7119E7}" type="datetimeFigureOut">
              <a:rPr lang="vi-VN" smtClean="0"/>
              <a:t>25/05/2015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AB37B-DF52-47A3-873D-9EDC1B5F0D0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72659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AA883-0312-4ADC-843A-5DD92A7119E7}" type="datetimeFigureOut">
              <a:rPr lang="vi-VN" smtClean="0"/>
              <a:t>25/05/2015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AB37B-DF52-47A3-873D-9EDC1B5F0D0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40730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AA883-0312-4ADC-843A-5DD92A7119E7}" type="datetimeFigureOut">
              <a:rPr lang="vi-VN" smtClean="0"/>
              <a:t>25/05/2015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AB37B-DF52-47A3-873D-9EDC1B5F0D0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630179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AA883-0312-4ADC-843A-5DD92A7119E7}" type="datetimeFigureOut">
              <a:rPr lang="vi-VN" smtClean="0"/>
              <a:t>25/05/2015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AB37B-DF52-47A3-873D-9EDC1B5F0D0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625357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EAA883-0312-4ADC-843A-5DD92A7119E7}" type="datetimeFigureOut">
              <a:rPr lang="vi-VN" smtClean="0"/>
              <a:t>25/05/2015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1AB37B-DF52-47A3-873D-9EDC1B5F0D0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04673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480717"/>
            <a:ext cx="7772400" cy="769441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3C3C3C"/>
                </a:solidFill>
                <a:latin typeface="Arial"/>
              </a:rPr>
              <a:t>Mạng linux</a:t>
            </a:r>
            <a:endParaRPr lang="vi-VN">
              <a:solidFill>
                <a:srgbClr val="3C3C3C"/>
              </a:solidFill>
              <a:latin typeface="Arial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AB37B-DF52-47A3-873D-9EDC1B5F0D05}" type="slidenum">
              <a:rPr lang="vi-VN" smtClean="0"/>
              <a:t>1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15580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480717"/>
            <a:ext cx="7772400" cy="769441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323232"/>
                </a:solidFill>
                <a:latin typeface="Arial"/>
              </a:rPr>
              <a:t>1.Vài dòng lịch sử về Linux</a:t>
            </a:r>
            <a:endParaRPr lang="vi-VN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AB37B-DF52-47A3-873D-9EDC1B5F0D05}" type="slidenum">
              <a:rPr lang="vi-VN" smtClean="0"/>
              <a:t>2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623057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480717"/>
            <a:ext cx="7772400" cy="769441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323232"/>
                </a:solidFill>
                <a:latin typeface="Arial"/>
              </a:rPr>
              <a:t>2. Lịch sử phát triển của Linux</a:t>
            </a:r>
            <a:endParaRPr lang="vi-VN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AB37B-DF52-47A3-873D-9EDC1B5F0D05}" type="slidenum">
              <a:rPr lang="vi-VN" smtClean="0"/>
              <a:t>3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5079847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323232"/>
                </a:solidFill>
                <a:latin typeface="Arial"/>
              </a:rPr>
              <a:t>3. Những ưu điểm của Linux</a:t>
            </a:r>
            <a:endParaRPr lang="vi-VN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smtClean="0">
                <a:latin typeface="Arial"/>
              </a:rPr>
              <a:t>3.1. Khả năng tương thích với các hệ mở</a:t>
            </a:r>
          </a:p>
          <a:p>
            <a:r>
              <a:rPr lang="vi-VN" smtClean="0">
                <a:latin typeface="Arial"/>
              </a:rPr>
              <a:t>3.2. Hỗ trợ ứng dụng</a:t>
            </a:r>
          </a:p>
          <a:p>
            <a:r>
              <a:rPr lang="vi-VN" smtClean="0">
                <a:latin typeface="Arial"/>
              </a:rPr>
              <a:t>3.3. Lợi ích cho giới chuyên nghiệp điện toán</a:t>
            </a:r>
          </a:p>
          <a:p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AB37B-DF52-47A3-873D-9EDC1B5F0D05}" type="slidenum">
              <a:rPr lang="vi-VN" smtClean="0"/>
              <a:t>4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022187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323232"/>
                </a:solidFill>
                <a:latin typeface="Arial"/>
              </a:rPr>
              <a:t>4. Khuyết điểm của Linux</a:t>
            </a:r>
            <a:endParaRPr lang="vi-VN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smtClean="0">
                <a:latin typeface="Arial"/>
              </a:rPr>
              <a:t>4.1. Hỗ trợ kỹ thuật</a:t>
            </a:r>
          </a:p>
          <a:p>
            <a:r>
              <a:rPr lang="vi-VN" smtClean="0">
                <a:latin typeface="Arial"/>
              </a:rPr>
              <a:t>4.2. Phần cứng</a:t>
            </a:r>
          </a:p>
          <a:p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AB37B-DF52-47A3-873D-9EDC1B5F0D05}" type="slidenum">
              <a:rPr lang="vi-VN" smtClean="0"/>
              <a:t>5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0805610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863"/>
            <a:ext cx="8229600" cy="1446550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323232"/>
                </a:solidFill>
                <a:latin typeface="Arial"/>
              </a:rPr>
              <a:t>5. Kiến trúc của hệ điều hành Linux</a:t>
            </a:r>
            <a:endParaRPr lang="vi-VN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smtClean="0">
                <a:latin typeface="Arial"/>
              </a:rPr>
              <a:t>5.1. Hạt nhân (Kernel)</a:t>
            </a:r>
          </a:p>
          <a:p>
            <a:r>
              <a:rPr lang="vi-VN" smtClean="0">
                <a:latin typeface="Arial"/>
              </a:rPr>
              <a:t>5.2. Shell</a:t>
            </a:r>
          </a:p>
          <a:p>
            <a:r>
              <a:rPr lang="vi-VN" smtClean="0">
                <a:latin typeface="Arial"/>
              </a:rPr>
              <a:t>5.3. Các tiện ích</a:t>
            </a:r>
          </a:p>
          <a:p>
            <a:r>
              <a:rPr lang="vi-VN" smtClean="0">
                <a:latin typeface="Arial"/>
              </a:rPr>
              <a:t>5.4. Chương trình ứng dụng</a:t>
            </a:r>
          </a:p>
          <a:p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AB37B-DF52-47A3-873D-9EDC1B5F0D05}" type="slidenum">
              <a:rPr lang="vi-VN" smtClean="0"/>
              <a:t>6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212791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863"/>
            <a:ext cx="8229600" cy="1446550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323232"/>
                </a:solidFill>
                <a:latin typeface="Arial"/>
              </a:rPr>
              <a:t>6. Các đặc tính cơ bản của Linux</a:t>
            </a:r>
            <a:endParaRPr lang="vi-VN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vi-VN" sz="2200" smtClean="0">
                <a:latin typeface="Arial"/>
              </a:rPr>
              <a:t>6.1. Đa tiến trình</a:t>
            </a:r>
          </a:p>
          <a:p>
            <a:r>
              <a:rPr lang="vi-VN" sz="2200" smtClean="0">
                <a:latin typeface="Arial"/>
              </a:rPr>
              <a:t>6.2. Tốc độ cao</a:t>
            </a:r>
          </a:p>
          <a:p>
            <a:r>
              <a:rPr lang="vi-VN" sz="2200" smtClean="0">
                <a:latin typeface="Arial"/>
              </a:rPr>
              <a:t>6.3. Bộ nhớ ảo</a:t>
            </a:r>
          </a:p>
          <a:p>
            <a:r>
              <a:rPr lang="vi-VN" sz="2200" smtClean="0">
                <a:latin typeface="Arial"/>
              </a:rPr>
              <a:t>6.4. Sử dụng chung thư viện</a:t>
            </a:r>
          </a:p>
          <a:p>
            <a:r>
              <a:rPr lang="vi-VN" sz="2200" smtClean="0">
                <a:latin typeface="Arial"/>
              </a:rPr>
              <a:t>6.5. Sử dụng các chương trình xử lý văn bản</a:t>
            </a:r>
          </a:p>
          <a:p>
            <a:r>
              <a:rPr lang="vi-VN" sz="2200" smtClean="0">
                <a:latin typeface="Arial"/>
              </a:rPr>
              <a:t>6.6. Sử dụng giao diện cửa sổ</a:t>
            </a:r>
          </a:p>
          <a:p>
            <a:r>
              <a:rPr lang="vi-VN" sz="2200" smtClean="0">
                <a:latin typeface="Arial"/>
              </a:rPr>
              <a:t>6.7. Network Information Service (NIS)</a:t>
            </a:r>
          </a:p>
          <a:p>
            <a:r>
              <a:rPr lang="vi-VN" sz="2200" smtClean="0">
                <a:latin typeface="Arial"/>
              </a:rPr>
              <a:t>6.8. Lập lịch hoạt động chương trình, ứng dụng</a:t>
            </a:r>
          </a:p>
          <a:p>
            <a:r>
              <a:rPr lang="vi-VN" sz="2200" smtClean="0">
                <a:latin typeface="Arial"/>
              </a:rPr>
              <a:t>6.9. Các tiện ích sao lưu dữ liệu</a:t>
            </a:r>
          </a:p>
          <a:p>
            <a:endParaRPr lang="vi-VN" sz="220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AB37B-DF52-47A3-873D-9EDC1B5F0D05}" type="slidenum">
              <a:rPr lang="vi-VN" smtClean="0"/>
              <a:t>7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6775806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180</Words>
  <Application>Microsoft Office PowerPoint</Application>
  <PresentationFormat>On-screen Show (4:3)</PresentationFormat>
  <Paragraphs>32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Office Theme</vt:lpstr>
      <vt:lpstr>Mạng linux</vt:lpstr>
      <vt:lpstr>1.Vài dòng lịch sử về Linux</vt:lpstr>
      <vt:lpstr>2. Lịch sử phát triển của Linux</vt:lpstr>
      <vt:lpstr>3. Những ưu điểm của Linux</vt:lpstr>
      <vt:lpstr>4. Khuyết điểm của Linux</vt:lpstr>
      <vt:lpstr>5. Kiến trúc của hệ điều hành Linux</vt:lpstr>
      <vt:lpstr>6. Các đặc tính cơ bản của Linux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Mạng linux</dc:title>
  <dc:creator>My PC</dc:creator>
  <cp:lastModifiedBy>My PC</cp:lastModifiedBy>
  <cp:revision>2</cp:revision>
  <dcterms:created xsi:type="dcterms:W3CDTF">2015-05-25T09:07:05Z</dcterms:created>
  <dcterms:modified xsi:type="dcterms:W3CDTF">2015-05-25T09:08:28Z</dcterms:modified>
</cp:coreProperties>
</file>